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60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1D48D-605E-4B8D-9237-94B6EF6B7347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AA159-89AA-4EBE-84DF-63F75985A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98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B2E2-FDA7-4368-B959-236372023529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D269-89EB-4461-B1F8-27CAFCC111A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B2E2-FDA7-4368-B959-236372023529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D269-89EB-4461-B1F8-27CAFCC111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B2E2-FDA7-4368-B959-236372023529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D269-89EB-4461-B1F8-27CAFCC111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B2E2-FDA7-4368-B959-236372023529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D269-89EB-4461-B1F8-27CAFCC111A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B2E2-FDA7-4368-B959-236372023529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D269-89EB-4461-B1F8-27CAFCC111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B2E2-FDA7-4368-B959-236372023529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D269-89EB-4461-B1F8-27CAFCC111A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B2E2-FDA7-4368-B959-236372023529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D269-89EB-4461-B1F8-27CAFCC111A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B2E2-FDA7-4368-B959-236372023529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D269-89EB-4461-B1F8-27CAFCC111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B2E2-FDA7-4368-B959-236372023529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D269-89EB-4461-B1F8-27CAFCC111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B2E2-FDA7-4368-B959-236372023529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D269-89EB-4461-B1F8-27CAFCC111A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EB2E2-FDA7-4368-B959-236372023529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9D269-89EB-4461-B1F8-27CAFCC111A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6EB2E2-FDA7-4368-B959-236372023529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D9D269-89EB-4461-B1F8-27CAFCC111A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0"/>
            <a:ext cx="9108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Now Try This – </a:t>
            </a:r>
            <a:r>
              <a:rPr lang="en-GB" sz="4400" b="1" dirty="0" smtClean="0"/>
              <a:t>NOW</a:t>
            </a:r>
            <a:endParaRPr lang="en-GB" sz="4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1484784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NTTs </a:t>
            </a:r>
            <a:r>
              <a:rPr lang="en-GB" sz="2000" dirty="0" smtClean="0"/>
              <a:t>are currently too delayed. </a:t>
            </a:r>
            <a:r>
              <a:rPr lang="en-GB" sz="2000" dirty="0" smtClean="0"/>
              <a:t>It can be up to 3 weeks before students act on </a:t>
            </a:r>
            <a:r>
              <a:rPr lang="en-GB" sz="2000" dirty="0" smtClean="0"/>
              <a:t>the feedback from the time the classwork was completed.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 lot of </a:t>
            </a:r>
            <a:r>
              <a:rPr lang="en-GB" sz="2000" dirty="0" smtClean="0"/>
              <a:t>time </a:t>
            </a:r>
            <a:r>
              <a:rPr lang="en-GB" sz="2000" dirty="0" smtClean="0"/>
              <a:t>is page </a:t>
            </a:r>
            <a:r>
              <a:rPr lang="en-GB" sz="2000" dirty="0" smtClean="0"/>
              <a:t>turning in </a:t>
            </a:r>
            <a:r>
              <a:rPr lang="en-GB" sz="2000" dirty="0" smtClean="0"/>
              <a:t>exercise </a:t>
            </a:r>
            <a:r>
              <a:rPr lang="en-GB" sz="2000" dirty="0" smtClean="0"/>
              <a:t>books for marking, </a:t>
            </a:r>
            <a:r>
              <a:rPr lang="en-GB" sz="2000" dirty="0" smtClean="0"/>
              <a:t>looking for </a:t>
            </a:r>
            <a:r>
              <a:rPr lang="en-GB" sz="2000" dirty="0" smtClean="0"/>
              <a:t>mistakes from the class marking. Can marking be more targeted?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Is peer marking dead time</a:t>
            </a:r>
            <a:r>
              <a:rPr lang="en-GB" sz="2000" dirty="0" smtClean="0"/>
              <a:t>? What do the students get from a list of answers either right of wrong?</a:t>
            </a:r>
            <a:endParaRPr lang="en-GB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76470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Initial Thoughts</a:t>
            </a:r>
            <a:endParaRPr lang="en-GB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002010"/>
            <a:ext cx="4104456" cy="273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75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008" y="3596751"/>
            <a:ext cx="2879811" cy="28964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506458" y="759188"/>
            <a:ext cx="936104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732131"/>
            <a:ext cx="2304256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084168" y="620688"/>
            <a:ext cx="1761326" cy="646331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Teacher Lead Examples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524088" y="3227419"/>
            <a:ext cx="2304256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MWB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347864" y="3710829"/>
            <a:ext cx="2304256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Exercise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61764" y="3781123"/>
            <a:ext cx="2304256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Progress Point</a:t>
            </a:r>
            <a:endParaRPr lang="en-GB" dirty="0"/>
          </a:p>
        </p:txBody>
      </p:sp>
      <p:sp>
        <p:nvSpPr>
          <p:cNvPr id="13" name="Right Arrow 12"/>
          <p:cNvSpPr/>
          <p:nvPr/>
        </p:nvSpPr>
        <p:spPr>
          <a:xfrm>
            <a:off x="1691680" y="868070"/>
            <a:ext cx="792088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5148064" y="820327"/>
            <a:ext cx="792088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5400000">
            <a:off x="6963943" y="1900320"/>
            <a:ext cx="792088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10800000">
            <a:off x="5816185" y="4058122"/>
            <a:ext cx="792088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10800000">
            <a:off x="2483768" y="3819564"/>
            <a:ext cx="792088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748" y="1504942"/>
            <a:ext cx="2230865" cy="167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04941"/>
            <a:ext cx="2228802" cy="167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826" y="1504942"/>
            <a:ext cx="2286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268" y="3819564"/>
            <a:ext cx="2190452" cy="164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570" y="4334044"/>
            <a:ext cx="2811178" cy="2108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4" y="4332913"/>
            <a:ext cx="2754052" cy="206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0" y="-308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How are maths lessons broken down? </a:t>
            </a:r>
            <a:endParaRPr lang="en-GB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287951" y="6262320"/>
            <a:ext cx="2776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Typical 20/30 mins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4465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308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Progress Point Examples </a:t>
            </a:r>
            <a:endParaRPr lang="en-GB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32" y="871869"/>
            <a:ext cx="3505520" cy="2629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710698"/>
            <a:ext cx="3528392" cy="2646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71" y="3836604"/>
            <a:ext cx="3458081" cy="2593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12060" y="4244895"/>
            <a:ext cx="3492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Differentiated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Problem Solving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Real Life Examples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5841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223" y="1008112"/>
            <a:ext cx="3062939" cy="54452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63" y="1037262"/>
            <a:ext cx="3009647" cy="53504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59373" y="101278"/>
            <a:ext cx="6442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What did it look like in the books?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5425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200809"/>
            <a:ext cx="828524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Much of the AFL is done on MWB, misconceptions are ironed out before students attempt the exercise.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Exercise was not marked. </a:t>
            </a:r>
            <a:r>
              <a:rPr lang="en-GB" sz="2000" dirty="0" smtClean="0"/>
              <a:t>Emphasis was put on the progress point for assessing final understanding.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Progress </a:t>
            </a:r>
            <a:r>
              <a:rPr lang="en-GB" sz="2000" dirty="0" smtClean="0"/>
              <a:t>Point has d</a:t>
            </a:r>
            <a:r>
              <a:rPr lang="en-GB" sz="2000" dirty="0" smtClean="0"/>
              <a:t>ifferentiated </a:t>
            </a:r>
            <a:r>
              <a:rPr lang="en-GB" sz="2000" dirty="0" smtClean="0"/>
              <a:t>questions, students either choose themselves </a:t>
            </a:r>
            <a:r>
              <a:rPr lang="en-GB" sz="2000" dirty="0" smtClean="0"/>
              <a:t>or are </a:t>
            </a:r>
            <a:r>
              <a:rPr lang="en-GB" sz="2000" dirty="0" smtClean="0"/>
              <a:t>guided by teacher while circulating </a:t>
            </a:r>
            <a:r>
              <a:rPr lang="en-GB" sz="2000" dirty="0" smtClean="0"/>
              <a:t>during previous </a:t>
            </a:r>
            <a:r>
              <a:rPr lang="en-GB" sz="2000" dirty="0" smtClean="0"/>
              <a:t>exercise.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During next exercise, teacher circulates marking the progress points.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End of lesson, teacher only has the final progress point to mark, and feedback, future teaching can be based on this.</a:t>
            </a:r>
            <a:endParaRPr lang="en-GB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07006" y="148254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Now Try This – </a:t>
            </a:r>
            <a:r>
              <a:rPr lang="en-GB" sz="4400" b="1" dirty="0" smtClean="0"/>
              <a:t>NOW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9632" y="90872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Progress Points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0035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</TotalTime>
  <Words>220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STONEILLD</dc:creator>
  <cp:lastModifiedBy>STONEILLD</cp:lastModifiedBy>
  <cp:revision>11</cp:revision>
  <dcterms:created xsi:type="dcterms:W3CDTF">2018-03-01T11:41:00Z</dcterms:created>
  <dcterms:modified xsi:type="dcterms:W3CDTF">2018-03-01T13:20:57Z</dcterms:modified>
</cp:coreProperties>
</file>