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9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6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5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88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3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5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6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6F59E-1CDF-46C6-B656-6A3B39327B46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02D8-46D7-4DD1-A4EA-4036D552D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Gallery Critique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Gallery Critique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Gallery </a:t>
            </a:r>
            <a:r>
              <a:rPr lang="en-GB" b="1" dirty="0" smtClean="0"/>
              <a:t>critique</a:t>
            </a:r>
            <a:r>
              <a:rPr lang="en-GB" dirty="0" smtClean="0"/>
              <a:t> is when students spend an </a:t>
            </a:r>
            <a:r>
              <a:rPr lang="en-GB" dirty="0"/>
              <a:t>extended period of time </a:t>
            </a:r>
            <a:r>
              <a:rPr lang="en-GB" dirty="0" smtClean="0"/>
              <a:t>assessing </a:t>
            </a:r>
            <a:r>
              <a:rPr lang="en-GB" dirty="0"/>
              <a:t>the work of their peers, </a:t>
            </a:r>
            <a:r>
              <a:rPr lang="en-GB" dirty="0" smtClean="0"/>
              <a:t>giving </a:t>
            </a:r>
            <a:r>
              <a:rPr lang="en-GB" dirty="0"/>
              <a:t>high </a:t>
            </a:r>
            <a:r>
              <a:rPr lang="en-GB" dirty="0" smtClean="0"/>
              <a:t>quality, specific feedback based on the success criteria outlined by the teacher. </a:t>
            </a:r>
            <a:endParaRPr lang="en-GB" dirty="0"/>
          </a:p>
        </p:txBody>
      </p:sp>
      <p:pic>
        <p:nvPicPr>
          <p:cNvPr id="9" name="Picture 6" descr="N:\My Pictures\Gallery critique\IMG_3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Students are made aware of ‘success criteria’ for each piece of work</a:t>
            </a:r>
          </a:p>
          <a:p>
            <a:r>
              <a:rPr lang="en-GB" dirty="0" smtClean="0"/>
              <a:t>Students start to ‘think like the teacher’</a:t>
            </a:r>
          </a:p>
          <a:p>
            <a:r>
              <a:rPr lang="en-GB" dirty="0" smtClean="0"/>
              <a:t>Students respond particularly well to feedback from peers</a:t>
            </a:r>
          </a:p>
          <a:p>
            <a:r>
              <a:rPr lang="en-GB" dirty="0" smtClean="0"/>
              <a:t>Targets set by peers can be acted on immediately or in a future lesson</a:t>
            </a:r>
          </a:p>
          <a:p>
            <a:r>
              <a:rPr lang="en-GB" dirty="0" smtClean="0"/>
              <a:t>Progress is evident quickly </a:t>
            </a:r>
          </a:p>
          <a:p>
            <a:r>
              <a:rPr lang="en-GB" dirty="0" smtClean="0"/>
              <a:t>Teacher does not need to put any marking on the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10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11"/>
            <a:ext cx="8354104" cy="77809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Examples – drawing from direct observation</a:t>
            </a:r>
            <a:endParaRPr lang="en-GB" sz="2800" dirty="0"/>
          </a:p>
        </p:txBody>
      </p:sp>
      <p:pic>
        <p:nvPicPr>
          <p:cNvPr id="8" name="Picture 6" descr="N:\My Pictures\Gallery critique\IMG_3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532999" cy="26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My Pictures\Gallery critique\IMG_3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91" y="980728"/>
            <a:ext cx="3532998" cy="26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:\My Pictures\Gallery critique\IMG_3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3" y="3724672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:\My Pictures\Gallery critique\IMG_3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29" y="3724672"/>
            <a:ext cx="3543205" cy="26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6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Assessment sheet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6537" y="1484784"/>
            <a:ext cx="316835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87824" y="2924944"/>
            <a:ext cx="8627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EBI: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39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114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Gallery Critique</vt:lpstr>
      <vt:lpstr>Gallery Critique - Overview</vt:lpstr>
      <vt:lpstr>Advantages</vt:lpstr>
      <vt:lpstr>Examples – drawing from direct observation</vt:lpstr>
      <vt:lpstr>Peer Assessment sheet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Gallery Critique</dc:title>
  <dc:creator>STYOUELLM</dc:creator>
  <cp:lastModifiedBy>STBORSDENN</cp:lastModifiedBy>
  <cp:revision>2</cp:revision>
  <dcterms:created xsi:type="dcterms:W3CDTF">2018-03-01T12:38:46Z</dcterms:created>
  <dcterms:modified xsi:type="dcterms:W3CDTF">2018-03-01T14:58:55Z</dcterms:modified>
</cp:coreProperties>
</file>